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4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6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3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8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1D4A-CCEA-44B9-925F-9CE40CC842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2BBC-FF16-4081-9C89-2A61CB8C4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98"/>
            <a:ext cx="12192000" cy="6859564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«Найди отличия»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936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82495" y="484095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Миша. Помоги мне найти 7</a:t>
            </a:r>
            <a:r>
              <a:rPr kumimoji="0" lang="ru-RU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отличий между двумя картинками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предметы</a:t>
            </a:r>
            <a:r>
              <a:rPr kumimoji="0" lang="ru-RU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1 картинке.</a:t>
            </a:r>
            <a:r>
              <a:rPr lang="ru-RU" sz="3200" kern="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118410" y="5532345"/>
            <a:ext cx="445097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22099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863"/>
            <a:ext cx="5891349" cy="4028208"/>
          </a:xfrm>
          <a:prstGeom prst="rect">
            <a:avLst/>
          </a:prstGeom>
          <a:noFill/>
          <a:ln w="38100" algn="in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7" y="2803863"/>
            <a:ext cx="5891349" cy="4028208"/>
          </a:xfrm>
          <a:prstGeom prst="rect">
            <a:avLst/>
          </a:prstGeom>
          <a:noFill/>
          <a:ln w="38100" algn="in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538277" y="1248437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206009" y="244096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40555" y="707979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318229" y="1520681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732745" y="78216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552027" y="38551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202493" y="1320126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87" y="2829792"/>
            <a:ext cx="613968" cy="6188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5856371"/>
            <a:ext cx="809917" cy="7795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19" y="5856371"/>
            <a:ext cx="809917" cy="779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4290396"/>
            <a:ext cx="1466373" cy="13658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45" y="4160985"/>
            <a:ext cx="1466373" cy="13658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25" y="5834850"/>
            <a:ext cx="921467" cy="8445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18" y="2917124"/>
            <a:ext cx="484605" cy="4441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5" y="5818146"/>
            <a:ext cx="696350" cy="6983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83" y="4111764"/>
            <a:ext cx="824740" cy="61774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374587" y="173676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636723" y="1705637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73" y="6082838"/>
            <a:ext cx="851631" cy="7751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36" y="4729504"/>
            <a:ext cx="679877" cy="6188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19122"/>
          <a:stretch/>
        </p:blipFill>
        <p:spPr>
          <a:xfrm>
            <a:off x="4261412" y="3969031"/>
            <a:ext cx="576404" cy="9032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7755" y="2869130"/>
            <a:ext cx="340061" cy="3573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6397" y="2869130"/>
            <a:ext cx="340061" cy="3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82495" y="484095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60091" y="1122253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просто молодец! Справился с заданиями так быстро! Пока!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661212" y="4894730"/>
            <a:ext cx="501575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14244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4A5A7F-F71A-47D7-B81B-F6667C33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8" y="614870"/>
            <a:ext cx="3816427" cy="59685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1339CD-E371-4070-AE1E-BD6BCDD94896}"/>
              </a:ext>
            </a:extLst>
          </p:cNvPr>
          <p:cNvSpPr/>
          <p:nvPr/>
        </p:nvSpPr>
        <p:spPr>
          <a:xfrm>
            <a:off x="5816008" y="2828836"/>
            <a:ext cx="4199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Презентацию подготовила: педагог-психолог </a:t>
            </a:r>
          </a:p>
          <a:p>
            <a:r>
              <a:rPr lang="ru-RU" dirty="0"/>
              <a:t>Королёва Марина Владимировна</a:t>
            </a:r>
          </a:p>
          <a:p>
            <a:r>
              <a:rPr lang="ru-RU" dirty="0"/>
              <a:t>https://vk.com/korolevadou</a:t>
            </a:r>
          </a:p>
          <a:p>
            <a:r>
              <a:rPr lang="ru-RU" dirty="0"/>
              <a:t>https://koroleva-marina.ru/</a:t>
            </a:r>
          </a:p>
        </p:txBody>
      </p:sp>
    </p:spTree>
    <p:extLst>
      <p:ext uri="{BB962C8B-B14F-4D97-AF65-F5344CB8AC3E}">
        <p14:creationId xmlns:p14="http://schemas.microsoft.com/office/powerpoint/2010/main" val="1298978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71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Интерактивная игра «Найди отличия»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отличия»</dc:title>
  <dc:creator>Пользователь Windows</dc:creator>
  <cp:lastModifiedBy>Сергей</cp:lastModifiedBy>
  <cp:revision>8</cp:revision>
  <dcterms:created xsi:type="dcterms:W3CDTF">2020-04-25T15:14:40Z</dcterms:created>
  <dcterms:modified xsi:type="dcterms:W3CDTF">2020-05-11T07:43:59Z</dcterms:modified>
</cp:coreProperties>
</file>