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2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7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9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0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9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910A-073E-4F9A-BBE3-93E4ADBE5EE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1EDA0-8753-4B22-BA58-4805F523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4.xml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cdn2.vectorstock.com/i/1000x1000/46/31/playground-vector-4146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7" b="8607"/>
          <a:stretch/>
        </p:blipFill>
        <p:spPr bwMode="auto">
          <a:xfrm>
            <a:off x="-83886" y="13447"/>
            <a:ext cx="12275886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4471"/>
            <a:ext cx="9144000" cy="225910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«Внимательные глазки: собери мячики»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45727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427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43" y="450132"/>
            <a:ext cx="4127350" cy="587705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Привет! Меня зовут Ира. Помоги мне собрать в коробку мячи. Собрать необходимо только синие мячи с красной полоской. Удачи тебе!!!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39203" y="5752267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НАЧАТЬ ИГРУ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38" y="4427505"/>
            <a:ext cx="2087210" cy="19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cdn2.vectorstock.com/i/1000x1000/46/31/playground-vector-4146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1" b="8607"/>
          <a:stretch/>
        </p:blipFill>
        <p:spPr bwMode="auto">
          <a:xfrm>
            <a:off x="0" y="1"/>
            <a:ext cx="86745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7680" y="784538"/>
            <a:ext cx="1653988" cy="1546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https://avatars.mds.yandex.net/get-altay/1594075/2a0000016f03fb34bb6eeb169ef79952d9f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49" y="3429000"/>
            <a:ext cx="3334651" cy="24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83" y="1054780"/>
            <a:ext cx="1085182" cy="1005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3912327"/>
            <a:ext cx="590488" cy="547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89" y="1764040"/>
            <a:ext cx="640080" cy="593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5" y="3381066"/>
            <a:ext cx="573118" cy="531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29" y="3151245"/>
            <a:ext cx="586197" cy="543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8" y="4641146"/>
            <a:ext cx="640080" cy="593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9" y="5197741"/>
            <a:ext cx="640080" cy="593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59" y="3211041"/>
            <a:ext cx="521690" cy="4835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5" y="6163203"/>
            <a:ext cx="676466" cy="627061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44" y="5969682"/>
            <a:ext cx="704650" cy="653187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6" y="3147917"/>
            <a:ext cx="589787" cy="546713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8" y="3452835"/>
            <a:ext cx="623466" cy="577932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24" y="3500355"/>
            <a:ext cx="744249" cy="689894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55" y="3632582"/>
            <a:ext cx="652868" cy="605187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2" y="3148055"/>
            <a:ext cx="652868" cy="605187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35" y="3189436"/>
            <a:ext cx="619568" cy="574319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25" y="3243924"/>
            <a:ext cx="623466" cy="577932"/>
          </a:xfrm>
          <a:prstGeom prst="rect">
            <a:avLst/>
          </a:prstGeom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758" y="3476595"/>
            <a:ext cx="652868" cy="605187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74" y="2874535"/>
            <a:ext cx="640080" cy="593333"/>
          </a:xfrm>
          <a:prstGeom prst="rect">
            <a:avLst/>
          </a:prstGeom>
        </p:spPr>
      </p:pic>
      <p:pic>
        <p:nvPicPr>
          <p:cNvPr id="1039" name="Рисунок 10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089" y="2869836"/>
            <a:ext cx="623466" cy="577932"/>
          </a:xfrm>
          <a:prstGeom prst="rect">
            <a:avLst/>
          </a:prstGeom>
        </p:spPr>
      </p:pic>
      <p:pic>
        <p:nvPicPr>
          <p:cNvPr id="1041" name="Рисунок 10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360" y="3038502"/>
            <a:ext cx="758710" cy="70329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7" y="5124016"/>
            <a:ext cx="507252" cy="502723"/>
          </a:xfrm>
          <a:prstGeom prst="rect">
            <a:avLst/>
          </a:prstGeom>
        </p:spPr>
      </p:pic>
      <p:pic>
        <p:nvPicPr>
          <p:cNvPr id="1043" name="Рисунок 10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7" y="5182236"/>
            <a:ext cx="590845" cy="585570"/>
          </a:xfrm>
          <a:prstGeom prst="rect">
            <a:avLst/>
          </a:prstGeom>
        </p:spPr>
      </p:pic>
      <p:pic>
        <p:nvPicPr>
          <p:cNvPr id="1044" name="Рисунок 10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7" y="4935006"/>
            <a:ext cx="498915" cy="4944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81" y="2875477"/>
            <a:ext cx="598556" cy="593212"/>
          </a:xfrm>
          <a:prstGeom prst="rect">
            <a:avLst/>
          </a:prstGeom>
        </p:spPr>
      </p:pic>
      <p:pic>
        <p:nvPicPr>
          <p:cNvPr id="1046" name="Рисунок 10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" y="3370387"/>
            <a:ext cx="546822" cy="541940"/>
          </a:xfrm>
          <a:prstGeom prst="rect">
            <a:avLst/>
          </a:prstGeom>
        </p:spPr>
      </p:pic>
      <p:pic>
        <p:nvPicPr>
          <p:cNvPr id="1047" name="Рисунок 10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32" y="4186008"/>
            <a:ext cx="597460" cy="591363"/>
          </a:xfrm>
          <a:prstGeom prst="rect">
            <a:avLst/>
          </a:prstGeom>
        </p:spPr>
      </p:pic>
      <p:pic>
        <p:nvPicPr>
          <p:cNvPr id="1048" name="Рисунок 10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9" y="3821856"/>
            <a:ext cx="597460" cy="591363"/>
          </a:xfrm>
          <a:prstGeom prst="rect">
            <a:avLst/>
          </a:prstGeom>
        </p:spPr>
      </p:pic>
      <p:pic>
        <p:nvPicPr>
          <p:cNvPr id="1049" name="Рисунок 10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76" y="5984233"/>
            <a:ext cx="597460" cy="591363"/>
          </a:xfrm>
          <a:prstGeom prst="rect">
            <a:avLst/>
          </a:prstGeom>
        </p:spPr>
      </p:pic>
      <p:pic>
        <p:nvPicPr>
          <p:cNvPr id="1050" name="Рисунок 10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81" y="6163203"/>
            <a:ext cx="597460" cy="591363"/>
          </a:xfrm>
          <a:prstGeom prst="rect">
            <a:avLst/>
          </a:prstGeom>
        </p:spPr>
      </p:pic>
      <p:pic>
        <p:nvPicPr>
          <p:cNvPr id="1051" name="Рисунок 10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21" y="5035376"/>
            <a:ext cx="597460" cy="591363"/>
          </a:xfrm>
          <a:prstGeom prst="rect">
            <a:avLst/>
          </a:prstGeom>
        </p:spPr>
      </p:pic>
      <p:sp>
        <p:nvSpPr>
          <p:cNvPr id="1052" name="Стрелка вправо 1051">
            <a:hlinkClick r:id="rId17" action="ppaction://hlinksldjump"/>
          </p:cNvPr>
          <p:cNvSpPr/>
          <p:nvPr/>
        </p:nvSpPr>
        <p:spPr>
          <a:xfrm>
            <a:off x="11067265" y="58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696377" y="439394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Ты просто молодец! Быстро собрал все мячи! Пока.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02896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DA82F9-B956-449E-8A4C-158F890D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00" y="2224103"/>
            <a:ext cx="6194073" cy="20057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7788C-3C2B-4AC6-B22C-B321DFF8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0" y="490473"/>
            <a:ext cx="4121253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28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Интерактивная игра «Внимательные глазки: собери мячики»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«Внимательные глазки»</dc:title>
  <dc:creator>Пользователь Windows</dc:creator>
  <cp:lastModifiedBy>Сергей</cp:lastModifiedBy>
  <cp:revision>12</cp:revision>
  <dcterms:created xsi:type="dcterms:W3CDTF">2020-04-27T17:25:34Z</dcterms:created>
  <dcterms:modified xsi:type="dcterms:W3CDTF">2020-05-11T07:46:53Z</dcterms:modified>
</cp:coreProperties>
</file>