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500702"/>
            <a:ext cx="5200664" cy="97156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Сухарева Т.В., воспитатель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643050"/>
            <a:ext cx="615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Режиссерская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714356"/>
            <a:ext cx="5362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26431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Консультация для воспитателей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Рыбинск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7643866" cy="250032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Ребенок, подобно режиссеру представляет, как будут взаимодействовать разные персонажи, что в результате этого произойдет. Он смотрит на воображаемые события и оценивает их с разных позиций.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jili-byli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214686"/>
            <a:ext cx="2432050" cy="3175000"/>
          </a:xfrm>
          <a:prstGeom prst="rect">
            <a:avLst/>
          </a:prstGeom>
        </p:spPr>
      </p:pic>
      <p:pic>
        <p:nvPicPr>
          <p:cNvPr id="7" name="Рисунок 6" descr="russkie_narodnye_skazki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429000"/>
            <a:ext cx="243205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Научившись действовать с разных точек зрения в режиссерской игре, ребенок легче овладевает общением со сверстниками.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56_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429000"/>
            <a:ext cx="5486400" cy="281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000372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142984"/>
            <a:ext cx="4614866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разновидность сюжетной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специфика которой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том, что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организует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как бы извне,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режиссер, строя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развивая сюжет, управляя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игрушками и озвучивая их. 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психологической точки зрения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режиссерская игра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собой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«воображение в действии»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(Е.Е. Кравцова).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15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Режиссерская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ki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500448" cy="3283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ratskajа_buhta_Detmix.ru_-300x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786190"/>
            <a:ext cx="3642462" cy="30718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9"/>
            <a:ext cx="7429552" cy="35004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одна из самых демократичных, доступных для детей видов деятельности, она позволяет решать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воображением, мышлением, фантазии, инициативности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15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Режиссерская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429552" cy="1785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классифицируются в соответствии с разнообразием театров: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Настольные режиссерские игры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34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Режиссерские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2291d28cce8e6213b5ae4cd4b27dc728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14620"/>
            <a:ext cx="528637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3500462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Плоскостной театр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34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Режиссерские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114298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29190" y="3786190"/>
            <a:ext cx="3500462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Режиссерская игра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рисунка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1013" y="1285860"/>
            <a:ext cx="3340019" cy="2214578"/>
          </a:xfrm>
          <a:prstGeom prst="rect">
            <a:avLst/>
          </a:prstGeom>
        </p:spPr>
      </p:pic>
      <p:pic>
        <p:nvPicPr>
          <p:cNvPr id="8" name="Рисунок 7" descr="culture52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14752"/>
            <a:ext cx="3694528" cy="276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4429156" cy="7397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куклами Бибабо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15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Режиссерская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14298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429132"/>
            <a:ext cx="313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пальчиковым театром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ibab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299" y="1142984"/>
            <a:ext cx="3701787" cy="2714644"/>
          </a:xfrm>
          <a:prstGeom prst="rect">
            <a:avLst/>
          </a:prstGeom>
        </p:spPr>
      </p:pic>
      <p:pic>
        <p:nvPicPr>
          <p:cNvPr id="8" name="Рисунок 7" descr="4f66025f55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93283"/>
            <a:ext cx="4572032" cy="326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6400816" cy="13287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использованием строительного материала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15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Режиссерская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14298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56583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4667251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11144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Режиссерские игры с готовыми наборами для театральных игр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15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Режиссерская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14298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3843" y="2928934"/>
            <a:ext cx="3110056" cy="3367440"/>
          </a:xfrm>
          <a:prstGeom prst="rect">
            <a:avLst/>
          </a:prstGeom>
        </p:spPr>
      </p:pic>
      <p:pic>
        <p:nvPicPr>
          <p:cNvPr id="7" name="Рисунок 6" descr="masha_i_medved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86124"/>
            <a:ext cx="22987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остаётся самим собой, ему не надо подчиняться каким – то общим требованиям, он сам придумывает свои правила и сам их выполняет, проявляет своё творчество, свои знания.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75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ежиссерской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b2a4eef71bb23be1c5c1df35a8801f84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805861"/>
            <a:ext cx="4071965" cy="305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Фиалка</dc:creator>
  <cp:lastModifiedBy>Позитив</cp:lastModifiedBy>
  <cp:revision>10</cp:revision>
  <dcterms:created xsi:type="dcterms:W3CDTF">2015-10-15T14:44:43Z</dcterms:created>
  <dcterms:modified xsi:type="dcterms:W3CDTF">2020-10-28T19:22:06Z</dcterms:modified>
</cp:coreProperties>
</file>