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3" r:id="rId2"/>
    <p:sldId id="256" r:id="rId3"/>
    <p:sldId id="270" r:id="rId4"/>
    <p:sldId id="275" r:id="rId5"/>
    <p:sldId id="267" r:id="rId6"/>
    <p:sldId id="276" r:id="rId7"/>
    <p:sldId id="273" r:id="rId8"/>
    <p:sldId id="277" r:id="rId9"/>
    <p:sldId id="271" r:id="rId10"/>
    <p:sldId id="278" r:id="rId11"/>
    <p:sldId id="272" r:id="rId12"/>
    <p:sldId id="279" r:id="rId13"/>
    <p:sldId id="269" r:id="rId14"/>
    <p:sldId id="280" r:id="rId15"/>
    <p:sldId id="274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ED930-FFEA-43E4-B91B-6F37418FFB99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B016-623E-4072-B76C-EB3ADB69B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3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84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03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94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55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462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5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7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550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83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32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24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50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67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4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2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6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04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9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8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5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3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9F75-22E3-4E1B-9D7E-BF6FA5D1EF0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8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jpe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42.png"/><Relationship Id="rId5" Type="http://schemas.openxmlformats.org/officeDocument/2006/relationships/slide" Target="slide13.xml"/><Relationship Id="rId10" Type="http://schemas.openxmlformats.org/officeDocument/2006/relationships/image" Target="../media/image41.png"/><Relationship Id="rId4" Type="http://schemas.openxmlformats.org/officeDocument/2006/relationships/image" Target="../media/image37.jpe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.png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4.jpeg"/><Relationship Id="rId7" Type="http://schemas.openxmlformats.org/officeDocument/2006/relationships/image" Target="../media/image4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15.xml"/><Relationship Id="rId10" Type="http://schemas.openxmlformats.org/officeDocument/2006/relationships/image" Target="../media/image49.jpeg"/><Relationship Id="rId4" Type="http://schemas.openxmlformats.org/officeDocument/2006/relationships/image" Target="../media/image45.jpeg"/><Relationship Id="rId9" Type="http://schemas.openxmlformats.org/officeDocument/2006/relationships/image" Target="../media/image4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jpeg"/><Relationship Id="rId5" Type="http://schemas.openxmlformats.org/officeDocument/2006/relationships/image" Target="../media/image3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7.xml"/><Relationship Id="rId10" Type="http://schemas.openxmlformats.org/officeDocument/2006/relationships/image" Target="../media/image19.jpeg"/><Relationship Id="rId4" Type="http://schemas.openxmlformats.org/officeDocument/2006/relationships/image" Target="../media/image15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3.pn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jpe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26.png"/><Relationship Id="rId5" Type="http://schemas.openxmlformats.org/officeDocument/2006/relationships/slide" Target="slide9.xml"/><Relationship Id="rId10" Type="http://schemas.openxmlformats.org/officeDocument/2006/relationships/image" Target="../media/image25.png"/><Relationship Id="rId4" Type="http://schemas.openxmlformats.org/officeDocument/2006/relationships/image" Target="../media/image21.jpe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3.png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jpe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34.png"/><Relationship Id="rId5" Type="http://schemas.openxmlformats.org/officeDocument/2006/relationships/slide" Target="slide11.xml"/><Relationship Id="rId10" Type="http://schemas.openxmlformats.org/officeDocument/2006/relationships/image" Target="../media/image33.png"/><Relationship Id="rId4" Type="http://schemas.openxmlformats.org/officeDocument/2006/relationships/image" Target="../media/image29.jpe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709" y="3471864"/>
            <a:ext cx="2533506" cy="30946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372743">
            <a:off x="1134220" y="3249348"/>
            <a:ext cx="3348657" cy="3151086"/>
          </a:xfrm>
          <a:prstGeom prst="rect">
            <a:avLst/>
          </a:prstGeom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9777" y="483155"/>
            <a:ext cx="4524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9186" y="1540946"/>
            <a:ext cx="8639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rgbClr val="0000CC">
                      <a:alpha val="55000"/>
                    </a:srgb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задачи 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rgbClr val="0000CC">
                      <a:alpha val="55000"/>
                    </a:srgb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дошкольников</a:t>
            </a:r>
          </a:p>
        </p:txBody>
      </p:sp>
      <p:pic>
        <p:nvPicPr>
          <p:cNvPr id="15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avtodorprof.ru/files/upload/images/28f7e42d89486a7f3d7d68cefd595f4ea0f54ea0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6769" y="614301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C70330-1D80-4F67-94C1-A80FA2D9FDB3}"/>
              </a:ext>
            </a:extLst>
          </p:cNvPr>
          <p:cNvSpPr txBox="1"/>
          <p:nvPr/>
        </p:nvSpPr>
        <p:spPr>
          <a:xfrm>
            <a:off x="4632192" y="5185353"/>
            <a:ext cx="3969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категория – 6 – 7 лет</a:t>
            </a:r>
          </a:p>
        </p:txBody>
      </p:sp>
    </p:spTree>
    <p:extLst>
      <p:ext uri="{BB962C8B-B14F-4D97-AF65-F5344CB8AC3E}">
        <p14:creationId xmlns:p14="http://schemas.microsoft.com/office/powerpoint/2010/main" val="335981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datakam-ru.commondatastorage.googleapis.com/medialibrary/8c7/8c7041f69bb8d2e36790db9129ecb4cd/71999489562a9454f847d1e1cedbed3b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</a:t>
            </a:r>
          </a:p>
        </p:txBody>
      </p:sp>
      <p:grpSp>
        <p:nvGrpSpPr>
          <p:cNvPr id="26" name="правильно"/>
          <p:cNvGrpSpPr/>
          <p:nvPr/>
        </p:nvGrpSpPr>
        <p:grpSpPr>
          <a:xfrm>
            <a:off x="5723467" y="1761067"/>
            <a:ext cx="2291644" cy="2269066"/>
            <a:chOff x="7981165" y="5488887"/>
            <a:chExt cx="864000" cy="864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981165" y="548888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6" cstate="print"/>
            <a:srcRect l="1" t="9383" r="16384" b="3618"/>
            <a:stretch/>
          </p:blipFill>
          <p:spPr>
            <a:xfrm>
              <a:off x="7987131" y="5502442"/>
              <a:ext cx="852069" cy="7539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036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32"/>
          <a:stretch/>
        </p:blipFill>
        <p:spPr>
          <a:xfrm>
            <a:off x="4807974" y="1449840"/>
            <a:ext cx="4055807" cy="2939176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недостающую кошку</a:t>
            </a:r>
          </a:p>
        </p:txBody>
      </p:sp>
      <p:grpSp>
        <p:nvGrpSpPr>
          <p:cNvPr id="37" name="3"/>
          <p:cNvGrpSpPr/>
          <p:nvPr/>
        </p:nvGrpSpPr>
        <p:grpSpPr>
          <a:xfrm>
            <a:off x="7468451" y="4594028"/>
            <a:ext cx="864000" cy="864000"/>
            <a:chOff x="8086896" y="4665863"/>
            <a:chExt cx="864000" cy="8640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8086896" y="466586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02279" y="4729863"/>
              <a:ext cx="800000" cy="800000"/>
            </a:xfrm>
            <a:prstGeom prst="rect">
              <a:avLst/>
            </a:prstGeom>
          </p:spPr>
        </p:pic>
      </p:grpSp>
      <p:grpSp>
        <p:nvGrpSpPr>
          <p:cNvPr id="33" name="пра"/>
          <p:cNvGrpSpPr/>
          <p:nvPr/>
        </p:nvGrpSpPr>
        <p:grpSpPr>
          <a:xfrm>
            <a:off x="6294528" y="4594028"/>
            <a:ext cx="864000" cy="864000"/>
            <a:chOff x="6007242" y="4603007"/>
            <a:chExt cx="876761" cy="87009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007242" y="4603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6384" y="4635004"/>
              <a:ext cx="847619" cy="838095"/>
            </a:xfrm>
            <a:prstGeom prst="rect">
              <a:avLst/>
            </a:prstGeom>
          </p:spPr>
        </p:pic>
      </p:grpSp>
      <p:grpSp>
        <p:nvGrpSpPr>
          <p:cNvPr id="34" name="4"/>
          <p:cNvGrpSpPr/>
          <p:nvPr/>
        </p:nvGrpSpPr>
        <p:grpSpPr>
          <a:xfrm>
            <a:off x="5151533" y="5603948"/>
            <a:ext cx="864000" cy="864000"/>
            <a:chOff x="4773318" y="5681662"/>
            <a:chExt cx="864000" cy="86400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4773318" y="568166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15348" y="5688519"/>
              <a:ext cx="809524" cy="857143"/>
            </a:xfrm>
            <a:prstGeom prst="rect">
              <a:avLst/>
            </a:prstGeom>
          </p:spPr>
        </p:pic>
      </p:grpSp>
      <p:grpSp>
        <p:nvGrpSpPr>
          <p:cNvPr id="35" name="5"/>
          <p:cNvGrpSpPr/>
          <p:nvPr/>
        </p:nvGrpSpPr>
        <p:grpSpPr>
          <a:xfrm>
            <a:off x="6299145" y="5608744"/>
            <a:ext cx="875812" cy="864000"/>
            <a:chOff x="6019643" y="5622493"/>
            <a:chExt cx="890498" cy="883996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6019643" y="562249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31653" y="5678489"/>
              <a:ext cx="878488" cy="828000"/>
            </a:xfrm>
            <a:prstGeom prst="rect">
              <a:avLst/>
            </a:prstGeom>
          </p:spPr>
        </p:pic>
      </p:grpSp>
      <p:grpSp>
        <p:nvGrpSpPr>
          <p:cNvPr id="36" name="6"/>
          <p:cNvGrpSpPr/>
          <p:nvPr/>
        </p:nvGrpSpPr>
        <p:grpSpPr>
          <a:xfrm>
            <a:off x="7467792" y="5609983"/>
            <a:ext cx="864000" cy="864000"/>
            <a:chOff x="7222896" y="5656435"/>
            <a:chExt cx="864000" cy="86717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7222896" y="5656435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78800" y="5656942"/>
              <a:ext cx="790476" cy="866667"/>
            </a:xfrm>
            <a:prstGeom prst="rect">
              <a:avLst/>
            </a:prstGeom>
          </p:spPr>
        </p:pic>
      </p:grpSp>
      <p:grpSp>
        <p:nvGrpSpPr>
          <p:cNvPr id="32" name="1"/>
          <p:cNvGrpSpPr/>
          <p:nvPr/>
        </p:nvGrpSpPr>
        <p:grpSpPr>
          <a:xfrm>
            <a:off x="5151343" y="4594028"/>
            <a:ext cx="864000" cy="865513"/>
            <a:chOff x="4799116" y="4654843"/>
            <a:chExt cx="864000" cy="865513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4799116" y="46548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 rotWithShape="1">
            <a:blip r:embed="rId12" cstate="print"/>
            <a:srcRect r="7763"/>
            <a:stretch/>
          </p:blipFill>
          <p:spPr>
            <a:xfrm>
              <a:off x="4815348" y="4720356"/>
              <a:ext cx="799389" cy="8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732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datakam-ru.commondatastorage.googleapis.com/medialibrary/8c7/8c7041f69bb8d2e36790db9129ecb4cd/71999489562a9454f847d1e1cedbed3b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</a:t>
            </a:r>
          </a:p>
        </p:txBody>
      </p:sp>
      <p:grpSp>
        <p:nvGrpSpPr>
          <p:cNvPr id="33" name="пра"/>
          <p:cNvGrpSpPr/>
          <p:nvPr/>
        </p:nvGrpSpPr>
        <p:grpSpPr>
          <a:xfrm>
            <a:off x="5723465" y="1873955"/>
            <a:ext cx="2438401" cy="2280356"/>
            <a:chOff x="6007242" y="4603007"/>
            <a:chExt cx="876761" cy="87009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007242" y="4603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6384" y="4635004"/>
              <a:ext cx="847619" cy="8380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850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7"/>
            <a:ext cx="3802349" cy="4828861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312" y="1518197"/>
            <a:ext cx="4094965" cy="3553171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660247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недостающий домик</a:t>
            </a:r>
          </a:p>
        </p:txBody>
      </p:sp>
      <p:grpSp>
        <p:nvGrpSpPr>
          <p:cNvPr id="15" name="1"/>
          <p:cNvGrpSpPr/>
          <p:nvPr/>
        </p:nvGrpSpPr>
        <p:grpSpPr>
          <a:xfrm>
            <a:off x="4827806" y="5217007"/>
            <a:ext cx="864001" cy="864000"/>
            <a:chOff x="4798311" y="5217007"/>
            <a:chExt cx="864001" cy="864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798312" y="5217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98311" y="5249233"/>
              <a:ext cx="864000" cy="829044"/>
            </a:xfrm>
            <a:prstGeom prst="rect">
              <a:avLst/>
            </a:prstGeom>
          </p:spPr>
        </p:pic>
      </p:grpSp>
      <p:grpSp>
        <p:nvGrpSpPr>
          <p:cNvPr id="16" name="2"/>
          <p:cNvGrpSpPr/>
          <p:nvPr/>
        </p:nvGrpSpPr>
        <p:grpSpPr>
          <a:xfrm>
            <a:off x="5890846" y="5218148"/>
            <a:ext cx="864000" cy="864000"/>
            <a:chOff x="5890846" y="5232896"/>
            <a:chExt cx="864000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90846" y="5232896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0846" y="5335330"/>
              <a:ext cx="864000" cy="761566"/>
            </a:xfrm>
            <a:prstGeom prst="rect">
              <a:avLst/>
            </a:prstGeom>
          </p:spPr>
        </p:pic>
      </p:grpSp>
      <p:grpSp>
        <p:nvGrpSpPr>
          <p:cNvPr id="17" name="3"/>
          <p:cNvGrpSpPr/>
          <p:nvPr/>
        </p:nvGrpSpPr>
        <p:grpSpPr>
          <a:xfrm>
            <a:off x="8029277" y="5217007"/>
            <a:ext cx="864000" cy="864000"/>
            <a:chOff x="8029277" y="5217007"/>
            <a:chExt cx="878747" cy="87988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8029277" y="5217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4024" y="5257580"/>
              <a:ext cx="864000" cy="839316"/>
            </a:xfrm>
            <a:prstGeom prst="rect">
              <a:avLst/>
            </a:prstGeom>
          </p:spPr>
        </p:pic>
      </p:grpSp>
      <p:grpSp>
        <p:nvGrpSpPr>
          <p:cNvPr id="19" name="прав"/>
          <p:cNvGrpSpPr/>
          <p:nvPr/>
        </p:nvGrpSpPr>
        <p:grpSpPr>
          <a:xfrm>
            <a:off x="6953885" y="5218148"/>
            <a:ext cx="864000" cy="864000"/>
            <a:chOff x="6953885" y="5232896"/>
            <a:chExt cx="878747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53885" y="5232896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68632" y="5266868"/>
              <a:ext cx="864000" cy="830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655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7"/>
            <a:ext cx="3802349" cy="4828861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datakam-ru.commondatastorage.googleapis.com/medialibrary/8c7/8c7041f69bb8d2e36790db9129ecb4cd/71999489562a9454f847d1e1cedbed3b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660247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</a:t>
            </a:r>
          </a:p>
        </p:txBody>
      </p:sp>
      <p:grpSp>
        <p:nvGrpSpPr>
          <p:cNvPr id="19" name="прав"/>
          <p:cNvGrpSpPr/>
          <p:nvPr/>
        </p:nvGrpSpPr>
        <p:grpSpPr>
          <a:xfrm>
            <a:off x="5689600" y="1975556"/>
            <a:ext cx="2506134" cy="2469703"/>
            <a:chOff x="6953885" y="5232896"/>
            <a:chExt cx="878747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53885" y="5232896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68632" y="5266868"/>
              <a:ext cx="864000" cy="830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31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oneyes.ru/img/picture/Jun/14/148887d5a14d08e8fcaa187a287fd90b/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630994" y="764729"/>
            <a:ext cx="3701845" cy="585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premiereflooring.com/pages/26/home-icon-blue-37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7614" y="6228747"/>
            <a:ext cx="396000" cy="396000"/>
          </a:xfrm>
          <a:prstGeom prst="rect">
            <a:avLst/>
          </a:prstGeom>
          <a:noFill/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48356" y="349957"/>
            <a:ext cx="5105308" cy="1346110"/>
          </a:xfrm>
          <a:prstGeom prst="wedgeRoundRectCallout">
            <a:avLst>
              <a:gd name="adj1" fmla="val 43512"/>
              <a:gd name="adj2" fmla="val 160287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</a:t>
            </a:r>
          </a:p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вас за помощь!</a:t>
            </a:r>
          </a:p>
        </p:txBody>
      </p:sp>
    </p:spTree>
    <p:extLst>
      <p:ext uri="{BB962C8B-B14F-4D97-AF65-F5344CB8AC3E}">
        <p14:creationId xmlns:p14="http://schemas.microsoft.com/office/powerpoint/2010/main" val="154015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723" y="1294672"/>
            <a:ext cx="8642554" cy="213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endParaRPr lang="ru-RU" sz="6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6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новых встреч</a:t>
            </a:r>
          </a:p>
        </p:txBody>
      </p:sp>
    </p:spTree>
    <p:extLst>
      <p:ext uri="{BB962C8B-B14F-4D97-AF65-F5344CB8AC3E}">
        <p14:creationId xmlns:p14="http://schemas.microsoft.com/office/powerpoint/2010/main" val="33692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atakam-ru.commondatastorage.googleapis.com/medialibrary/8c7/8c7041f69bb8d2e36790db9129ecb4cd/71999489562a9454f847d1e1cedbed3b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4998423" y="433353"/>
            <a:ext cx="3498231" cy="1429122"/>
          </a:xfrm>
          <a:prstGeom prst="wedgeRoundRectCallout">
            <a:avLst>
              <a:gd name="adj1" fmla="val 36632"/>
              <a:gd name="adj2" fmla="val 96257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с Незнайкой случилось что-то странное!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Помогите ему стать прежним.</a:t>
            </a:r>
          </a:p>
        </p:txBody>
      </p:sp>
      <p:pic>
        <p:nvPicPr>
          <p:cNvPr id="1028" name="Picture 4" descr="https://img06.rl0.ru/6d5551d5e3324e84f094d066abdacb73/c1276x2500/wallpapers1920.ru/img/picture/May/22/449e4b00fe10fa6c7b93369aa60c3455/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5988" y="2060474"/>
            <a:ext cx="2227475" cy="436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5" t="1033" r="5257" b="2228"/>
          <a:stretch/>
        </p:blipFill>
        <p:spPr>
          <a:xfrm>
            <a:off x="-246347" y="982863"/>
            <a:ext cx="3364994" cy="4439264"/>
          </a:xfrm>
          <a:prstGeom prst="rect">
            <a:avLst/>
          </a:prstGeo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1633431" y="409923"/>
            <a:ext cx="3017592" cy="1145880"/>
          </a:xfrm>
          <a:prstGeom prst="wedgeRoundRectCallout">
            <a:avLst>
              <a:gd name="adj1" fmla="val -48154"/>
              <a:gd name="adj2" fmla="val 86929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решив логические задачи, вы поможете мне!</a:t>
            </a:r>
          </a:p>
        </p:txBody>
      </p:sp>
    </p:spTree>
    <p:extLst>
      <p:ext uri="{BB962C8B-B14F-4D97-AF65-F5344CB8AC3E}">
        <p14:creationId xmlns:p14="http://schemas.microsoft.com/office/powerpoint/2010/main" val="252957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312" y="1527063"/>
            <a:ext cx="4094965" cy="3471270"/>
          </a:xfrm>
          <a:prstGeom prst="rect">
            <a:avLst/>
          </a:prstGeom>
          <a:ln w="12700">
            <a:noFill/>
          </a:ln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660247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недостающую фигуру футболиста</a:t>
            </a:r>
          </a:p>
        </p:txBody>
      </p:sp>
      <p:grpSp>
        <p:nvGrpSpPr>
          <p:cNvPr id="13" name="1"/>
          <p:cNvGrpSpPr/>
          <p:nvPr/>
        </p:nvGrpSpPr>
        <p:grpSpPr>
          <a:xfrm>
            <a:off x="4798071" y="5207940"/>
            <a:ext cx="864241" cy="864000"/>
            <a:chOff x="4798071" y="5178444"/>
            <a:chExt cx="864241" cy="864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798312" y="517844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98071" y="5227182"/>
              <a:ext cx="864000" cy="766524"/>
            </a:xfrm>
            <a:prstGeom prst="rect">
              <a:avLst/>
            </a:prstGeom>
          </p:spPr>
        </p:pic>
      </p:grpSp>
      <p:grpSp>
        <p:nvGrpSpPr>
          <p:cNvPr id="15" name="4"/>
          <p:cNvGrpSpPr/>
          <p:nvPr/>
        </p:nvGrpSpPr>
        <p:grpSpPr>
          <a:xfrm>
            <a:off x="8035692" y="5203287"/>
            <a:ext cx="864000" cy="864000"/>
            <a:chOff x="8035692" y="5159043"/>
            <a:chExt cx="872333" cy="864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8035692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4025" y="5233680"/>
              <a:ext cx="864000" cy="714725"/>
            </a:xfrm>
            <a:prstGeom prst="rect">
              <a:avLst/>
            </a:prstGeom>
          </p:spPr>
        </p:pic>
      </p:grpSp>
      <p:grpSp>
        <p:nvGrpSpPr>
          <p:cNvPr id="17" name="3"/>
          <p:cNvGrpSpPr/>
          <p:nvPr/>
        </p:nvGrpSpPr>
        <p:grpSpPr>
          <a:xfrm>
            <a:off x="6960798" y="5215377"/>
            <a:ext cx="864000" cy="864000"/>
            <a:chOff x="6960798" y="5159043"/>
            <a:chExt cx="867967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64765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60798" y="5200627"/>
              <a:ext cx="864000" cy="780830"/>
            </a:xfrm>
            <a:prstGeom prst="rect">
              <a:avLst/>
            </a:prstGeom>
          </p:spPr>
        </p:pic>
      </p:grpSp>
      <p:grpSp>
        <p:nvGrpSpPr>
          <p:cNvPr id="19" name="прав"/>
          <p:cNvGrpSpPr/>
          <p:nvPr/>
        </p:nvGrpSpPr>
        <p:grpSpPr>
          <a:xfrm>
            <a:off x="5872965" y="5215528"/>
            <a:ext cx="864000" cy="864000"/>
            <a:chOff x="5881538" y="5159043"/>
            <a:chExt cx="869597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81538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7135" y="5200629"/>
              <a:ext cx="864000" cy="780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6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4871208" y="1442645"/>
            <a:ext cx="4100576" cy="3660247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9114" y="127690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</a:t>
            </a:r>
          </a:p>
        </p:txBody>
      </p:sp>
      <p:grpSp>
        <p:nvGrpSpPr>
          <p:cNvPr id="19" name="прав"/>
          <p:cNvGrpSpPr/>
          <p:nvPr/>
        </p:nvGrpSpPr>
        <p:grpSpPr>
          <a:xfrm>
            <a:off x="5396089" y="1738489"/>
            <a:ext cx="3070577" cy="3059289"/>
            <a:chOff x="5881538" y="5159043"/>
            <a:chExt cx="869597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81538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7135" y="5200629"/>
              <a:ext cx="864000" cy="780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797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302" y="1518198"/>
            <a:ext cx="3984203" cy="2872332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1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недостающую фигуру </a:t>
            </a:r>
          </a:p>
        </p:txBody>
      </p:sp>
      <p:grpSp>
        <p:nvGrpSpPr>
          <p:cNvPr id="14" name="1"/>
          <p:cNvGrpSpPr/>
          <p:nvPr/>
        </p:nvGrpSpPr>
        <p:grpSpPr>
          <a:xfrm>
            <a:off x="4798311" y="4567853"/>
            <a:ext cx="871794" cy="864000"/>
            <a:chOff x="4798311" y="4435121"/>
            <a:chExt cx="871794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798311" y="44351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06105" y="4537354"/>
              <a:ext cx="864000" cy="723060"/>
            </a:xfrm>
            <a:prstGeom prst="rect">
              <a:avLst/>
            </a:prstGeom>
          </p:spPr>
        </p:pic>
      </p:grpSp>
      <p:grpSp>
        <p:nvGrpSpPr>
          <p:cNvPr id="16" name="2"/>
          <p:cNvGrpSpPr/>
          <p:nvPr/>
        </p:nvGrpSpPr>
        <p:grpSpPr>
          <a:xfrm>
            <a:off x="5886746" y="4567853"/>
            <a:ext cx="864000" cy="864000"/>
            <a:chOff x="5886746" y="4435121"/>
            <a:chExt cx="864000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886746" y="44351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6746" y="4494030"/>
              <a:ext cx="864000" cy="746181"/>
            </a:xfrm>
            <a:prstGeom prst="rect">
              <a:avLst/>
            </a:prstGeom>
          </p:spPr>
        </p:pic>
      </p:grpSp>
      <p:grpSp>
        <p:nvGrpSpPr>
          <p:cNvPr id="18" name="прав"/>
          <p:cNvGrpSpPr/>
          <p:nvPr/>
        </p:nvGrpSpPr>
        <p:grpSpPr>
          <a:xfrm>
            <a:off x="8029277" y="4570128"/>
            <a:ext cx="875797" cy="864000"/>
            <a:chOff x="8029277" y="4466884"/>
            <a:chExt cx="875797" cy="864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029277" y="446688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1074" y="4593016"/>
              <a:ext cx="864000" cy="737868"/>
            </a:xfrm>
            <a:prstGeom prst="rect">
              <a:avLst/>
            </a:prstGeom>
          </p:spPr>
        </p:pic>
      </p:grpSp>
      <p:pic>
        <p:nvPicPr>
          <p:cNvPr id="19" name="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167" y="4573107"/>
            <a:ext cx="8640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0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datakam-ru.commondatastorage.googleapis.com/medialibrary/8c7/8c7041f69bb8d2e36790db9129ecb4cd/71999489562a9454f847d1e1cedbed3b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1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</a:t>
            </a:r>
          </a:p>
        </p:txBody>
      </p:sp>
      <p:grpSp>
        <p:nvGrpSpPr>
          <p:cNvPr id="18" name="прав"/>
          <p:cNvGrpSpPr/>
          <p:nvPr/>
        </p:nvGrpSpPr>
        <p:grpSpPr>
          <a:xfrm>
            <a:off x="5502866" y="1623727"/>
            <a:ext cx="2693075" cy="2598787"/>
            <a:chOff x="8029277" y="4466884"/>
            <a:chExt cx="875797" cy="864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029277" y="446688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1074" y="4593016"/>
              <a:ext cx="864000" cy="7378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494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912"/>
          <a:stretch/>
        </p:blipFill>
        <p:spPr>
          <a:xfrm>
            <a:off x="4798312" y="1452576"/>
            <a:ext cx="4055806" cy="2941088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недостающую фигуру</a:t>
            </a:r>
          </a:p>
        </p:txBody>
      </p:sp>
      <p:grpSp>
        <p:nvGrpSpPr>
          <p:cNvPr id="9" name="1"/>
          <p:cNvGrpSpPr/>
          <p:nvPr/>
        </p:nvGrpSpPr>
        <p:grpSpPr>
          <a:xfrm>
            <a:off x="5291360" y="4581533"/>
            <a:ext cx="864000" cy="864000"/>
            <a:chOff x="4790106" y="4606494"/>
            <a:chExt cx="864000" cy="864000"/>
          </a:xfrm>
        </p:grpSpPr>
        <p:sp>
          <p:nvSpPr>
            <p:cNvPr id="8" name="11"/>
            <p:cNvSpPr/>
            <p:nvPr/>
          </p:nvSpPr>
          <p:spPr>
            <a:xfrm>
              <a:off x="4790106" y="460649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1"/>
            <p:cNvPicPr>
              <a:picLocks noChangeAspect="1"/>
            </p:cNvPicPr>
            <p:nvPr/>
          </p:nvPicPr>
          <p:blipFill rotWithShape="1">
            <a:blip r:embed="rId7" cstate="print"/>
            <a:srcRect l="6105" t="6209" r="6442" b="3671"/>
            <a:stretch/>
          </p:blipFill>
          <p:spPr>
            <a:xfrm>
              <a:off x="4835982" y="4631393"/>
              <a:ext cx="772248" cy="783740"/>
            </a:xfrm>
            <a:prstGeom prst="rect">
              <a:avLst/>
            </a:prstGeom>
          </p:spPr>
        </p:pic>
      </p:grpSp>
      <p:grpSp>
        <p:nvGrpSpPr>
          <p:cNvPr id="10" name="2"/>
          <p:cNvGrpSpPr/>
          <p:nvPr/>
        </p:nvGrpSpPr>
        <p:grpSpPr>
          <a:xfrm>
            <a:off x="6321047" y="4575993"/>
            <a:ext cx="864000" cy="864000"/>
            <a:chOff x="5884606" y="4577332"/>
            <a:chExt cx="864000" cy="864000"/>
          </a:xfrm>
        </p:grpSpPr>
        <p:sp>
          <p:nvSpPr>
            <p:cNvPr id="29" name="22"/>
            <p:cNvSpPr/>
            <p:nvPr/>
          </p:nvSpPr>
          <p:spPr>
            <a:xfrm>
              <a:off x="5884606" y="457733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" name="2"/>
            <p:cNvPicPr>
              <a:picLocks noChangeAspect="1"/>
            </p:cNvPicPr>
            <p:nvPr/>
          </p:nvPicPr>
          <p:blipFill rotWithShape="1">
            <a:blip r:embed="rId8" cstate="print"/>
            <a:srcRect l="7469" t="5332" r="8363" b="7348"/>
            <a:stretch/>
          </p:blipFill>
          <p:spPr>
            <a:xfrm>
              <a:off x="5899353" y="4678326"/>
              <a:ext cx="811162" cy="723014"/>
            </a:xfrm>
            <a:prstGeom prst="rect">
              <a:avLst/>
            </a:prstGeom>
          </p:spPr>
        </p:pic>
      </p:grpSp>
      <p:grpSp>
        <p:nvGrpSpPr>
          <p:cNvPr id="11" name="3"/>
          <p:cNvGrpSpPr/>
          <p:nvPr/>
        </p:nvGrpSpPr>
        <p:grpSpPr>
          <a:xfrm>
            <a:off x="5297374" y="5591946"/>
            <a:ext cx="864000" cy="864000"/>
            <a:chOff x="4789738" y="5656179"/>
            <a:chExt cx="872574" cy="86400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798312" y="5656179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89738" y="5709897"/>
              <a:ext cx="857240" cy="804486"/>
            </a:xfrm>
            <a:prstGeom prst="rect">
              <a:avLst/>
            </a:prstGeom>
          </p:spPr>
        </p:pic>
      </p:grpSp>
      <p:grpSp>
        <p:nvGrpSpPr>
          <p:cNvPr id="12" name="4"/>
          <p:cNvGrpSpPr/>
          <p:nvPr/>
        </p:nvGrpSpPr>
        <p:grpSpPr>
          <a:xfrm>
            <a:off x="6335794" y="5580866"/>
            <a:ext cx="864000" cy="864000"/>
            <a:chOff x="5872934" y="5635350"/>
            <a:chExt cx="864000" cy="86400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872934" y="5635350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 rotWithShape="1">
            <a:blip r:embed="rId10" cstate="print"/>
            <a:srcRect l="10045" t="12027" r="10569" b="8425"/>
            <a:stretch/>
          </p:blipFill>
          <p:spPr>
            <a:xfrm>
              <a:off x="5913922" y="5677784"/>
              <a:ext cx="781665" cy="804159"/>
            </a:xfrm>
            <a:prstGeom prst="rect">
              <a:avLst/>
            </a:prstGeom>
          </p:spPr>
        </p:pic>
      </p:grpSp>
      <p:grpSp>
        <p:nvGrpSpPr>
          <p:cNvPr id="13" name="правильно"/>
          <p:cNvGrpSpPr/>
          <p:nvPr/>
        </p:nvGrpSpPr>
        <p:grpSpPr>
          <a:xfrm>
            <a:off x="7336363" y="5580866"/>
            <a:ext cx="864000" cy="864000"/>
            <a:chOff x="6921894" y="5650383"/>
            <a:chExt cx="864000" cy="86400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6921894" y="565038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11" cstate="print"/>
            <a:srcRect l="13249" t="8981" r="7365" b="13936"/>
            <a:stretch/>
          </p:blipFill>
          <p:spPr>
            <a:xfrm>
              <a:off x="6960260" y="5763543"/>
              <a:ext cx="754912" cy="691116"/>
            </a:xfrm>
            <a:prstGeom prst="rect">
              <a:avLst/>
            </a:prstGeom>
          </p:spPr>
        </p:pic>
      </p:grpSp>
      <p:grpSp>
        <p:nvGrpSpPr>
          <p:cNvPr id="14" name="5"/>
          <p:cNvGrpSpPr/>
          <p:nvPr/>
        </p:nvGrpSpPr>
        <p:grpSpPr>
          <a:xfrm>
            <a:off x="7327083" y="4575993"/>
            <a:ext cx="864000" cy="864000"/>
            <a:chOff x="6899019" y="4579521"/>
            <a:chExt cx="876242" cy="864000"/>
          </a:xfrm>
        </p:grpSpPr>
        <p:sp>
          <p:nvSpPr>
            <p:cNvPr id="30" name="33"/>
            <p:cNvSpPr/>
            <p:nvPr/>
          </p:nvSpPr>
          <p:spPr>
            <a:xfrm>
              <a:off x="6899019" y="45795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 rotWithShape="1">
            <a:blip r:embed="rId12" cstate="print"/>
            <a:srcRect l="7718" r="3078"/>
            <a:stretch/>
          </p:blipFill>
          <p:spPr>
            <a:xfrm>
              <a:off x="6924657" y="4631393"/>
              <a:ext cx="850604" cy="7837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731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datakam-ru.commondatastorage.googleapis.com/medialibrary/8c7/8c7041f69bb8d2e36790db9129ecb4cd/71999489562a9454f847d1e1cedbed3b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Правильный ответ</a:t>
            </a:r>
          </a:p>
        </p:txBody>
      </p:sp>
      <p:grpSp>
        <p:nvGrpSpPr>
          <p:cNvPr id="13" name="правильно"/>
          <p:cNvGrpSpPr/>
          <p:nvPr/>
        </p:nvGrpSpPr>
        <p:grpSpPr>
          <a:xfrm>
            <a:off x="5633156" y="1828800"/>
            <a:ext cx="2336799" cy="2246489"/>
            <a:chOff x="6921894" y="5650383"/>
            <a:chExt cx="864000" cy="86400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6921894" y="565038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6" cstate="print"/>
            <a:srcRect l="13249" t="8981" r="7365" b="13936"/>
            <a:stretch/>
          </p:blipFill>
          <p:spPr>
            <a:xfrm>
              <a:off x="6960260" y="5763543"/>
              <a:ext cx="754912" cy="6911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41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46" r="3931"/>
          <a:stretch/>
        </p:blipFill>
        <p:spPr>
          <a:xfrm>
            <a:off x="4807974" y="1518198"/>
            <a:ext cx="4100051" cy="2916922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недостающий самолет</a:t>
            </a:r>
          </a:p>
        </p:txBody>
      </p:sp>
      <p:grpSp>
        <p:nvGrpSpPr>
          <p:cNvPr id="22" name="4"/>
          <p:cNvGrpSpPr/>
          <p:nvPr/>
        </p:nvGrpSpPr>
        <p:grpSpPr>
          <a:xfrm>
            <a:off x="5293924" y="5578095"/>
            <a:ext cx="847959" cy="864000"/>
            <a:chOff x="4701297" y="5557132"/>
            <a:chExt cx="880737" cy="8640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701297" y="555713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7" cstate="print"/>
            <a:srcRect t="6153" r="20054" b="13136"/>
            <a:stretch/>
          </p:blipFill>
          <p:spPr>
            <a:xfrm>
              <a:off x="4706426" y="5630779"/>
              <a:ext cx="875608" cy="737936"/>
            </a:xfrm>
            <a:prstGeom prst="rect">
              <a:avLst/>
            </a:prstGeom>
          </p:spPr>
        </p:pic>
      </p:grpSp>
      <p:grpSp>
        <p:nvGrpSpPr>
          <p:cNvPr id="24" name="5"/>
          <p:cNvGrpSpPr/>
          <p:nvPr/>
        </p:nvGrpSpPr>
        <p:grpSpPr>
          <a:xfrm>
            <a:off x="6318555" y="5590620"/>
            <a:ext cx="864000" cy="864000"/>
            <a:chOff x="6024634" y="5447431"/>
            <a:chExt cx="864000" cy="89250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024634" y="544743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659" r="15753"/>
            <a:stretch/>
          </p:blipFill>
          <p:spPr>
            <a:xfrm>
              <a:off x="6047874" y="5501840"/>
              <a:ext cx="818147" cy="838095"/>
            </a:xfrm>
            <a:prstGeom prst="rect">
              <a:avLst/>
            </a:prstGeom>
          </p:spPr>
        </p:pic>
      </p:grpSp>
      <p:grpSp>
        <p:nvGrpSpPr>
          <p:cNvPr id="25" name="3"/>
          <p:cNvGrpSpPr/>
          <p:nvPr/>
        </p:nvGrpSpPr>
        <p:grpSpPr>
          <a:xfrm>
            <a:off x="7327142" y="4577623"/>
            <a:ext cx="864000" cy="864000"/>
            <a:chOff x="7159528" y="4563970"/>
            <a:chExt cx="864000" cy="87873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7159528" y="457870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14639"/>
            <a:stretch/>
          </p:blipFill>
          <p:spPr>
            <a:xfrm>
              <a:off x="7159528" y="4563970"/>
              <a:ext cx="845483" cy="847619"/>
            </a:xfrm>
            <a:prstGeom prst="rect">
              <a:avLst/>
            </a:prstGeom>
          </p:spPr>
        </p:pic>
      </p:grpSp>
      <p:grpSp>
        <p:nvGrpSpPr>
          <p:cNvPr id="26" name="правильно"/>
          <p:cNvGrpSpPr/>
          <p:nvPr/>
        </p:nvGrpSpPr>
        <p:grpSpPr>
          <a:xfrm>
            <a:off x="6312254" y="4572411"/>
            <a:ext cx="864000" cy="864000"/>
            <a:chOff x="7981165" y="5488887"/>
            <a:chExt cx="864000" cy="864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981165" y="548888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10" cstate="print"/>
            <a:srcRect l="1" t="9383" r="16384" b="3618"/>
            <a:stretch/>
          </p:blipFill>
          <p:spPr>
            <a:xfrm>
              <a:off x="7987131" y="5502442"/>
              <a:ext cx="852069" cy="753979"/>
            </a:xfrm>
            <a:prstGeom prst="rect">
              <a:avLst/>
            </a:prstGeom>
          </p:spPr>
        </p:pic>
      </p:grpSp>
      <p:grpSp>
        <p:nvGrpSpPr>
          <p:cNvPr id="21" name="1"/>
          <p:cNvGrpSpPr/>
          <p:nvPr/>
        </p:nvGrpSpPr>
        <p:grpSpPr>
          <a:xfrm>
            <a:off x="5277884" y="4576104"/>
            <a:ext cx="864000" cy="864000"/>
            <a:chOff x="4765465" y="4547589"/>
            <a:chExt cx="864000" cy="87352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765465" y="4547589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11" cstate="print"/>
            <a:srcRect l="6711" r="21518"/>
            <a:stretch/>
          </p:blipFill>
          <p:spPr>
            <a:xfrm>
              <a:off x="4796589" y="4563970"/>
              <a:ext cx="786064" cy="857143"/>
            </a:xfrm>
            <a:prstGeom prst="rect">
              <a:avLst/>
            </a:prstGeom>
          </p:spPr>
        </p:pic>
      </p:grpSp>
      <p:grpSp>
        <p:nvGrpSpPr>
          <p:cNvPr id="23" name="2"/>
          <p:cNvGrpSpPr/>
          <p:nvPr/>
        </p:nvGrpSpPr>
        <p:grpSpPr>
          <a:xfrm>
            <a:off x="7340671" y="5588710"/>
            <a:ext cx="864000" cy="864000"/>
            <a:chOff x="5983706" y="4525010"/>
            <a:chExt cx="864000" cy="8640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5983706" y="4525010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 rotWithShape="1">
            <a:blip r:embed="rId12" cstate="print"/>
            <a:srcRect l="10979" t="-350" r="19179" b="11501"/>
            <a:stretch/>
          </p:blipFill>
          <p:spPr>
            <a:xfrm>
              <a:off x="6015790" y="4572000"/>
              <a:ext cx="818147" cy="7700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17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92</Words>
  <Application>Microsoft Office PowerPoint</Application>
  <PresentationFormat>Экран (4:3)</PresentationFormat>
  <Paragraphs>39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Kopylova</dc:creator>
  <cp:lastModifiedBy>Сергей</cp:lastModifiedBy>
  <cp:revision>138</cp:revision>
  <dcterms:created xsi:type="dcterms:W3CDTF">2017-01-29T14:12:07Z</dcterms:created>
  <dcterms:modified xsi:type="dcterms:W3CDTF">2020-04-29T14:07:52Z</dcterms:modified>
</cp:coreProperties>
</file>