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0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2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3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9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1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0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2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4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6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4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0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B752-F6B4-4AF4-A90F-9BE4B470507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CC79-CAC7-4F8D-BE44-92A840153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3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ou112.rybinsk@yarregion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ou112.rybad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1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4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5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49042" y="4429919"/>
            <a:ext cx="52453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dirty="0" smtClean="0">
                <a:latin typeface="Gabriola" panose="04040605051002020D02" pitchFamily="82" charset="0"/>
                <a:hlinkClick r:id="rId3"/>
              </a:rPr>
              <a:t>dou112.rybinsk@yarregion.ru</a:t>
            </a:r>
            <a:endParaRPr lang="ru-RU" sz="4400" i="1" dirty="0" smtClean="0">
              <a:latin typeface="Gabriola" panose="04040605051002020D02" pitchFamily="82" charset="0"/>
            </a:endParaRPr>
          </a:p>
          <a:p>
            <a:pPr algn="ctr"/>
            <a:endParaRPr lang="ru-RU" sz="4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2977" y="5676200"/>
            <a:ext cx="5554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hlinkClick r:id="rId4"/>
              </a:rPr>
              <a:t>http://dou112.rybadm.ru/</a:t>
            </a:r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463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2022-11-08T06:26:19Z</dcterms:created>
  <dcterms:modified xsi:type="dcterms:W3CDTF">2022-11-08T07:39:33Z</dcterms:modified>
</cp:coreProperties>
</file>